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jpg" ContentType="image/jpg"/>
  <Default Extension="png" ContentType="image/png"/>
  <Default Extension="gif" ContentType="image/gif"/>
  <Override PartName="/docProps/app.xml" ContentType="application/vnd.openxmlformats-officedocument.extended-properties+xml"/>
  <Override PartName="/ppt/theme/theme1.xml" ContentType="application/vnd.openxmlformats-officedocument.theme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8288000" cy="10287000" type="screen4x3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�#�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image" Target="../media/image39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4.png"/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image" Target="../media/image47.png"/><Relationship Id="rId6" Type="http://schemas.openxmlformats.org/officeDocument/2006/relationships/image" Target="../media/image48.png"/><Relationship Id="rId7" Type="http://schemas.openxmlformats.org/officeDocument/2006/relationships/image" Target="../media/image49.png"/><Relationship Id="rId8" Type="http://schemas.openxmlformats.org/officeDocument/2006/relationships/image" Target="../media/image50.png"/><Relationship Id="rId9" Type="http://schemas.openxmlformats.org/officeDocument/2006/relationships/image" Target="../media/image51.png"/><Relationship Id="rId10" Type="http://schemas.openxmlformats.org/officeDocument/2006/relationships/image" Target="../media/image52.png"/><Relationship Id="rId11" Type="http://schemas.openxmlformats.org/officeDocument/2006/relationships/image" Target="../media/image53.png"/><Relationship Id="rId12" Type="http://schemas.openxmlformats.org/officeDocument/2006/relationships/image" Target="../media/image54.png"/><Relationship Id="rId13" Type="http://schemas.openxmlformats.org/officeDocument/2006/relationships/image" Target="../media/image55.png"/><Relationship Id="rId14" Type="http://schemas.openxmlformats.org/officeDocument/2006/relationships/image" Target="../media/image56.png"/><Relationship Id="rId15" Type="http://schemas.openxmlformats.org/officeDocument/2006/relationships/image" Target="../media/image57.png"/><Relationship Id="rId16" Type="http://schemas.openxmlformats.org/officeDocument/2006/relationships/image" Target="../media/image58.png"/><Relationship Id="rId17" Type="http://schemas.openxmlformats.org/officeDocument/2006/relationships/image" Target="../media/image59.png"/><Relationship Id="rId18" Type="http://schemas.openxmlformats.org/officeDocument/2006/relationships/image" Target="../media/image60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1.png"/><Relationship Id="rId3" Type="http://schemas.openxmlformats.org/officeDocument/2006/relationships/image" Target="../media/image62.png"/><Relationship Id="rId4" Type="http://schemas.openxmlformats.org/officeDocument/2006/relationships/image" Target="../media/image63.png"/><Relationship Id="rId5" Type="http://schemas.openxmlformats.org/officeDocument/2006/relationships/image" Target="../media/image64.png"/><Relationship Id="rId6" Type="http://schemas.openxmlformats.org/officeDocument/2006/relationships/image" Target="../media/image65.png"/><Relationship Id="rId7" Type="http://schemas.openxmlformats.org/officeDocument/2006/relationships/image" Target="../media/image66.png"/><Relationship Id="rId8" Type="http://schemas.openxmlformats.org/officeDocument/2006/relationships/image" Target="../media/image67.png"/><Relationship Id="rId9" Type="http://schemas.openxmlformats.org/officeDocument/2006/relationships/image" Target="../media/image68.png"/><Relationship Id="rId10" Type="http://schemas.openxmlformats.org/officeDocument/2006/relationships/image" Target="../media/image69.png"/><Relationship Id="rId11" Type="http://schemas.openxmlformats.org/officeDocument/2006/relationships/image" Target="../media/image70.png"/><Relationship Id="rId12" Type="http://schemas.openxmlformats.org/officeDocument/2006/relationships/image" Target="../media/image71.pn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2.png"/><Relationship Id="rId3" Type="http://schemas.openxmlformats.org/officeDocument/2006/relationships/image" Target="../media/image73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4.png"/><Relationship Id="rId3" Type="http://schemas.openxmlformats.org/officeDocument/2006/relationships/image" Target="../media/image75.pn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6.png"/><Relationship Id="rId3" Type="http://schemas.openxmlformats.org/officeDocument/2006/relationships/image" Target="../media/image77.png"/><Relationship Id="rId4" Type="http://schemas.openxmlformats.org/officeDocument/2006/relationships/image" Target="../media/image78.pn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9.png"/><Relationship Id="rId3" Type="http://schemas.openxmlformats.org/officeDocument/2006/relationships/image" Target="../media/image80.pn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1.png"/><Relationship Id="rId3" Type="http://schemas.openxmlformats.org/officeDocument/2006/relationships/image" Target="../media/image82.png"/><Relationship Id="rId4" Type="http://schemas.openxmlformats.org/officeDocument/2006/relationships/image" Target="../media/image83.png"/><Relationship Id="rId5" Type="http://schemas.openxmlformats.org/officeDocument/2006/relationships/image" Target="../media/image84.pn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5.png"/><Relationship Id="rId3" Type="http://schemas.openxmlformats.org/officeDocument/2006/relationships/image" Target="../media/image86.pn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7.png"/><Relationship Id="rId3" Type="http://schemas.openxmlformats.org/officeDocument/2006/relationships/image" Target="../media/image88.png"/><Relationship Id="rId4" Type="http://schemas.openxmlformats.org/officeDocument/2006/relationships/image" Target="../media/image89.png"/><Relationship Id="rId5" Type="http://schemas.openxmlformats.org/officeDocument/2006/relationships/image" Target="../media/image90.png"/><Relationship Id="rId6" Type="http://schemas.openxmlformats.org/officeDocument/2006/relationships/image" Target="../media/image91.png"/><Relationship Id="rId7" Type="http://schemas.openxmlformats.org/officeDocument/2006/relationships/image" Target="../media/image92.png"/><Relationship Id="rId8" Type="http://schemas.openxmlformats.org/officeDocument/2006/relationships/image" Target="../media/image93.png"/><Relationship Id="rId9" Type="http://schemas.openxmlformats.org/officeDocument/2006/relationships/image" Target="../media/image94.png"/><Relationship Id="rId10" Type="http://schemas.openxmlformats.org/officeDocument/2006/relationships/image" Target="../media/image95.png"/><Relationship Id="rId11" Type="http://schemas.openxmlformats.org/officeDocument/2006/relationships/image" Target="../media/image96.png"/><Relationship Id="rId12" Type="http://schemas.openxmlformats.org/officeDocument/2006/relationships/image" Target="../media/image97.png"/><Relationship Id="rId13" Type="http://schemas.openxmlformats.org/officeDocument/2006/relationships/image" Target="../media/image98.png"/><Relationship Id="rId14" Type="http://schemas.openxmlformats.org/officeDocument/2006/relationships/image" Target="../media/image99.pn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0.png"/><Relationship Id="rId3" Type="http://schemas.openxmlformats.org/officeDocument/2006/relationships/image" Target="../media/image101.png"/><Relationship Id="rId4" Type="http://schemas.openxmlformats.org/officeDocument/2006/relationships/image" Target="../media/image102.pn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3.png"/><Relationship Id="rId3" Type="http://schemas.openxmlformats.org/officeDocument/2006/relationships/image" Target="../media/image104.png"/><Relationship Id="rId4" Type="http://schemas.openxmlformats.org/officeDocument/2006/relationships/image" Target="../media/image105.png"/><Relationship Id="rId5" Type="http://schemas.openxmlformats.org/officeDocument/2006/relationships/image" Target="../media/image106.png"/><Relationship Id="rId6" Type="http://schemas.openxmlformats.org/officeDocument/2006/relationships/image" Target="../media/image107.pn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8.png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9.png"/><Relationship Id="rId3" Type="http://schemas.openxmlformats.org/officeDocument/2006/relationships/image" Target="../media/image110.png"/><Relationship Id="rId4" Type="http://schemas.openxmlformats.org/officeDocument/2006/relationships/image" Target="../media/image111.png"/><Relationship Id="rId5" Type="http://schemas.openxmlformats.org/officeDocument/2006/relationships/image" Target="../media/image11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76157" y="3702773"/>
            <a:ext cx="19383926" cy="3387059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32879" y="6887451"/>
            <a:ext cx="8645473" cy="9953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49577" y="518510"/>
            <a:ext cx="11227266" cy="6283466"/>
            <a:chOff x="449577" y="518510"/>
            <a:chExt cx="11227266" cy="628346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9577" y="518510"/>
              <a:ext cx="11227266" cy="628346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4449" y="6686351"/>
            <a:ext cx="5693223" cy="2747499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51609" y="6698913"/>
            <a:ext cx="11612270" cy="37856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847819" y="1765517"/>
            <a:ext cx="14590077" cy="5404159"/>
            <a:chOff x="1847819" y="1765517"/>
            <a:chExt cx="14590077" cy="540415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47819" y="1765517"/>
              <a:ext cx="14590077" cy="540415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439845" y="283255"/>
            <a:ext cx="12820054" cy="9719204"/>
            <a:chOff x="2439845" y="283255"/>
            <a:chExt cx="12820054" cy="971920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439845" y="283255"/>
              <a:ext cx="12820054" cy="971920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439845" y="283255"/>
            <a:ext cx="12820054" cy="9719204"/>
            <a:chOff x="2439845" y="283255"/>
            <a:chExt cx="12820054" cy="971920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439845" y="283255"/>
              <a:ext cx="12820054" cy="971920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2373" y="2921771"/>
            <a:ext cx="9963270" cy="232228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26199" y="1523032"/>
            <a:ext cx="10085408" cy="7646000"/>
            <a:chOff x="226199" y="1523032"/>
            <a:chExt cx="10085408" cy="7646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6199" y="1523032"/>
              <a:ext cx="10085408" cy="764600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510338" y="1502714"/>
            <a:ext cx="6021393" cy="6203625"/>
            <a:chOff x="11510338" y="1502714"/>
            <a:chExt cx="6021393" cy="620362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10338" y="1502714"/>
              <a:ext cx="6021393" cy="620362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06104" y="3739106"/>
            <a:ext cx="4105632" cy="1423774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4488494" y="3083180"/>
            <a:ext cx="4112032" cy="277943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883744" y="2576355"/>
            <a:ext cx="6171429" cy="4628571"/>
            <a:chOff x="1883744" y="2576355"/>
            <a:chExt cx="6171429" cy="462857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83744" y="2576355"/>
              <a:ext cx="6171429" cy="46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230542" y="2576355"/>
            <a:ext cx="6171429" cy="4628571"/>
            <a:chOff x="10230542" y="2576355"/>
            <a:chExt cx="6171429" cy="462857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30542" y="2576355"/>
              <a:ext cx="6171429" cy="462857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00255" y="945018"/>
            <a:ext cx="6643317" cy="982394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130140" y="7203805"/>
            <a:ext cx="1837984" cy="1079213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2476875" y="7203809"/>
            <a:ext cx="1837984" cy="107921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795074" y="1130001"/>
            <a:ext cx="11080436" cy="6850560"/>
            <a:chOff x="3795074" y="1130001"/>
            <a:chExt cx="11080436" cy="685056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95074" y="1130001"/>
              <a:ext cx="11080436" cy="685056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12570" y="849637"/>
            <a:ext cx="1559527" cy="107921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88268" y="8352546"/>
            <a:ext cx="1837984" cy="1079213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129155" y="8352546"/>
            <a:ext cx="1837984" cy="107921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321072" y="2834624"/>
            <a:ext cx="1088173" cy="342857"/>
            <a:chOff x="4321072" y="2834624"/>
            <a:chExt cx="1088173" cy="3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21072" y="2834624"/>
              <a:ext cx="1088173" cy="34285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321072" y="8186018"/>
            <a:ext cx="1088173" cy="342857"/>
            <a:chOff x="4321072" y="8186018"/>
            <a:chExt cx="1088173" cy="3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21072" y="8186018"/>
              <a:ext cx="1088173" cy="3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508558" y="2834624"/>
            <a:ext cx="1088173" cy="342857"/>
            <a:chOff x="9508558" y="2834624"/>
            <a:chExt cx="1088173" cy="34285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508558" y="2834624"/>
              <a:ext cx="1088173" cy="34285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508558" y="8186018"/>
            <a:ext cx="1088173" cy="342857"/>
            <a:chOff x="9508558" y="8186018"/>
            <a:chExt cx="1088173" cy="34285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508558" y="8186018"/>
              <a:ext cx="1088173" cy="34285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998186" y="0"/>
            <a:ext cx="5671372" cy="6171429"/>
            <a:chOff x="11998186" y="0"/>
            <a:chExt cx="5671372" cy="617142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998186" y="0"/>
              <a:ext cx="5671372" cy="617142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2029713" y="6374251"/>
            <a:ext cx="5915883" cy="6171429"/>
            <a:chOff x="12029713" y="6374251"/>
            <a:chExt cx="5915883" cy="6171429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029713" y="6374251"/>
              <a:ext cx="5915883" cy="6171429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762324" y="919485"/>
            <a:ext cx="2316689" cy="1043232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796497" y="2227459"/>
            <a:ext cx="2612039" cy="6906620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728640" y="7925183"/>
            <a:ext cx="3901982" cy="961058"/>
          </a:xfrm>
          <a:prstGeom prst="rect">
            <a:avLst/>
          </a:prstGeom>
        </p:spPr>
      </p:pic>
      <p:pic>
        <p:nvPicPr>
          <p:cNvPr id="23" name="Object 22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5765338" y="2646885"/>
            <a:ext cx="3903668" cy="932240"/>
          </a:xfrm>
          <a:prstGeom prst="rect">
            <a:avLst/>
          </a:prstGeom>
        </p:spPr>
      </p:pic>
      <p:pic>
        <p:nvPicPr>
          <p:cNvPr id="24" name="Object 23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771717" y="2676345"/>
            <a:ext cx="1165982" cy="932239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0743145" y="7817621"/>
            <a:ext cx="1194867" cy="1095924"/>
          </a:xfrm>
          <a:prstGeom prst="rect">
            <a:avLst/>
          </a:prstGeom>
        </p:spPr>
      </p:pic>
      <p:pic>
        <p:nvPicPr>
          <p:cNvPr id="26" name="Object 25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3963012" y="3381035"/>
            <a:ext cx="1963762" cy="932239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3963012" y="8674750"/>
            <a:ext cx="1963762" cy="932239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9433135" y="3381035"/>
            <a:ext cx="1656867" cy="1420905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9401608" y="8706277"/>
            <a:ext cx="1656867" cy="1420905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762324" y="6917780"/>
            <a:ext cx="4721813" cy="104323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910118" y="4650581"/>
            <a:ext cx="1088173" cy="342857"/>
            <a:chOff x="1910118" y="4650581"/>
            <a:chExt cx="1088173" cy="3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10118" y="4650581"/>
              <a:ext cx="1088173" cy="34285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910118" y="8549458"/>
            <a:ext cx="1088173" cy="342857"/>
            <a:chOff x="1910118" y="8549458"/>
            <a:chExt cx="1088173" cy="3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10118" y="8549458"/>
              <a:ext cx="1088173" cy="3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415971" y="432524"/>
            <a:ext cx="8318020" cy="9531681"/>
            <a:chOff x="9415971" y="432524"/>
            <a:chExt cx="8318020" cy="9531681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15971" y="432524"/>
              <a:ext cx="8318020" cy="953168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9337153" y="6132020"/>
            <a:ext cx="8570236" cy="752709"/>
            <a:chOff x="9337153" y="6132020"/>
            <a:chExt cx="8570236" cy="75270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337153" y="6132020"/>
              <a:ext cx="8570236" cy="752709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25055" y="945023"/>
            <a:ext cx="6828194" cy="1043232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786977" y="2833131"/>
            <a:ext cx="5338840" cy="1665640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329981" y="4249323"/>
            <a:ext cx="4331287" cy="1151582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786974" y="6648883"/>
            <a:ext cx="5338840" cy="1665640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3329981" y="8228691"/>
            <a:ext cx="4331287" cy="1151582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7796533" y="1055745"/>
            <a:ext cx="10541962" cy="813295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395761" y="245435"/>
            <a:ext cx="5474498" cy="104323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141833" y="1180019"/>
            <a:ext cx="19638012" cy="6811136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68098" y="6887452"/>
            <a:ext cx="11103006" cy="9953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764986" y="3702773"/>
            <a:ext cx="20209622" cy="2234107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68098" y="6887452"/>
            <a:ext cx="11103006" cy="99531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837360" y="671065"/>
            <a:ext cx="11103006" cy="99531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82794" y="2320403"/>
            <a:ext cx="9467425" cy="577031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450168" y="702592"/>
            <a:ext cx="11103006" cy="995311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845815" y="2698727"/>
            <a:ext cx="9467425" cy="5770311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486521" y="3050684"/>
            <a:ext cx="8633721" cy="510269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42329" y="4279117"/>
            <a:ext cx="18647526" cy="2234107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48584" y="6051984"/>
            <a:ext cx="10699711" cy="99531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60537" y="4014591"/>
            <a:ext cx="7317444" cy="4184663"/>
            <a:chOff x="860537" y="4014591"/>
            <a:chExt cx="7317444" cy="418466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0537" y="4014591"/>
              <a:ext cx="7317444" cy="418466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509015" y="3082544"/>
            <a:ext cx="8994980" cy="5116709"/>
            <a:chOff x="8509015" y="3082544"/>
            <a:chExt cx="8994980" cy="511670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509015" y="3082544"/>
              <a:ext cx="8994980" cy="5116709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48335" y="686615"/>
            <a:ext cx="15455949" cy="2539397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84021" y="8320948"/>
            <a:ext cx="12366102" cy="165833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064751" y="3884594"/>
            <a:ext cx="8156212" cy="5762793"/>
            <a:chOff x="5064751" y="3884594"/>
            <a:chExt cx="8156212" cy="576279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64751" y="3884594"/>
              <a:ext cx="8156212" cy="5762793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47076" y="314541"/>
            <a:ext cx="16187254" cy="370612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86645" y="504762"/>
            <a:ext cx="6563432" cy="4637411"/>
            <a:chOff x="986645" y="504762"/>
            <a:chExt cx="6563432" cy="463741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6645" y="504762"/>
              <a:ext cx="6563432" cy="463741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656638" y="594281"/>
            <a:ext cx="10819048" cy="3800000"/>
            <a:chOff x="7656638" y="594281"/>
            <a:chExt cx="10819048" cy="3800000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7656638" y="594281"/>
              <a:ext cx="10813005" cy="3798068"/>
              <a:chOff x="7656638" y="594281"/>
              <a:chExt cx="10813005" cy="3798068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7656638" y="594281"/>
                <a:ext cx="10813005" cy="3798068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3758499" y="1122612"/>
              <a:ext cx="1111380" cy="54718"/>
              <a:chOff x="13758499" y="1122612"/>
              <a:chExt cx="1111380" cy="54718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5400000">
                <a:off x="13758499" y="1122612"/>
                <a:ext cx="1111380" cy="54718"/>
              </a:xfrm>
              <a:prstGeom prst="rect">
                <a:avLst/>
              </a:prstGeom>
            </p:spPr>
          </p:pic>
        </p:grpSp>
        <p:grpSp>
          <p:nvGrpSpPr>
            <p:cNvPr id="1005" name="그룹 1005"/>
            <p:cNvGrpSpPr/>
            <p:nvPr/>
          </p:nvGrpSpPr>
          <p:grpSpPr>
            <a:xfrm>
              <a:off x="11487022" y="1678013"/>
              <a:ext cx="2838035" cy="54718"/>
              <a:chOff x="11487022" y="1678013"/>
              <a:chExt cx="2838035" cy="54718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1487022" y="1678013"/>
                <a:ext cx="2838035" cy="54718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4271629" y="1049766"/>
              <a:ext cx="918951" cy="54718"/>
              <a:chOff x="14271629" y="1049766"/>
              <a:chExt cx="918951" cy="54718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 rot="5400000">
                <a:off x="14271629" y="1049766"/>
                <a:ext cx="918951" cy="54718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11499127" y="1508952"/>
              <a:ext cx="3242846" cy="54718"/>
              <a:chOff x="11499127" y="1508952"/>
              <a:chExt cx="3242846" cy="54718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1499127" y="1508952"/>
                <a:ext cx="3242846" cy="54718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14230582" y="1216825"/>
              <a:ext cx="1255240" cy="54718"/>
              <a:chOff x="14230582" y="1216825"/>
              <a:chExt cx="1255240" cy="54718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 rot="5400000">
                <a:off x="14230582" y="1216825"/>
                <a:ext cx="1255240" cy="54718"/>
              </a:xfrm>
              <a:prstGeom prst="rect">
                <a:avLst/>
              </a:prstGeom>
            </p:spPr>
          </p:pic>
        </p:grpSp>
        <p:grpSp>
          <p:nvGrpSpPr>
            <p:cNvPr id="1009" name="그룹 1009"/>
            <p:cNvGrpSpPr/>
            <p:nvPr/>
          </p:nvGrpSpPr>
          <p:grpSpPr>
            <a:xfrm>
              <a:off x="11487089" y="1844155"/>
              <a:ext cx="3381981" cy="54718"/>
              <a:chOff x="11487089" y="1844155"/>
              <a:chExt cx="3381981" cy="54718"/>
            </a:xfrm>
          </p:grpSpPr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1487089" y="1844155"/>
                <a:ext cx="3381981" cy="54718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3704637" y="1310306"/>
              <a:ext cx="1462514" cy="54718"/>
              <a:chOff x="13704637" y="1310306"/>
              <a:chExt cx="1462514" cy="54718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 rot="5400000">
                <a:off x="13704637" y="1310306"/>
                <a:ext cx="1462514" cy="54718"/>
              </a:xfrm>
              <a:prstGeom prst="rect">
                <a:avLst/>
              </a:prstGeom>
            </p:spPr>
          </p:pic>
        </p:grpSp>
        <p:grpSp>
          <p:nvGrpSpPr>
            <p:cNvPr id="1011" name="그룹 1011"/>
            <p:cNvGrpSpPr/>
            <p:nvPr/>
          </p:nvGrpSpPr>
          <p:grpSpPr>
            <a:xfrm>
              <a:off x="11498731" y="2041274"/>
              <a:ext cx="2948032" cy="54718"/>
              <a:chOff x="11498731" y="2041274"/>
              <a:chExt cx="2948032" cy="54718"/>
            </a:xfrm>
          </p:grpSpPr>
          <p:pic>
            <p:nvPicPr>
              <p:cNvPr id="31" name="Object 30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1498731" y="2041274"/>
                <a:ext cx="2948032" cy="54718"/>
              </a:xfrm>
              <a:prstGeom prst="rect">
                <a:avLst/>
              </a:prstGeom>
            </p:spPr>
          </p:pic>
        </p:grpSp>
      </p:grpSp>
      <p:grpSp>
        <p:nvGrpSpPr>
          <p:cNvPr id="1012" name="그룹 1012"/>
          <p:cNvGrpSpPr/>
          <p:nvPr/>
        </p:nvGrpSpPr>
        <p:grpSpPr>
          <a:xfrm>
            <a:off x="2377982" y="2743648"/>
            <a:ext cx="10824483" cy="364286"/>
            <a:chOff x="2377982" y="2743648"/>
            <a:chExt cx="10824483" cy="364286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-10200000">
              <a:off x="2377982" y="2743648"/>
              <a:ext cx="10824483" cy="364286"/>
            </a:xfrm>
            <a:prstGeom prst="rect">
              <a:avLst/>
            </a:prstGeom>
          </p:spPr>
        </p:pic>
      </p:grpSp>
      <p:pic>
        <p:nvPicPr>
          <p:cNvPr id="37" name="Object 3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2989646" y="3516577"/>
            <a:ext cx="2677340" cy="995311"/>
          </a:xfrm>
          <a:prstGeom prst="rect">
            <a:avLst/>
          </a:prstGeom>
        </p:spPr>
      </p:pic>
      <p:pic>
        <p:nvPicPr>
          <p:cNvPr id="38" name="Object 3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0245474" y="8594719"/>
            <a:ext cx="6354987" cy="99531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163413" y="2381548"/>
            <a:ext cx="11122302" cy="7848398"/>
            <a:chOff x="7163413" y="2381548"/>
            <a:chExt cx="11122302" cy="784839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63413" y="2381548"/>
              <a:ext cx="11122302" cy="7848398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3955" y="238373"/>
            <a:ext cx="12593883" cy="2022149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3479" y="3937877"/>
            <a:ext cx="7181292" cy="459309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0037" y="7259069"/>
            <a:ext cx="13652086" cy="1962772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192275" y="374668"/>
            <a:ext cx="11227266" cy="6283466"/>
            <a:chOff x="1192275" y="374668"/>
            <a:chExt cx="11227266" cy="628346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2275" y="374668"/>
              <a:ext cx="11227266" cy="6283466"/>
            </a:xfrm>
            <a:prstGeom prst="rect">
              <a:avLst/>
            </a:prstGeom>
          </p:spPr>
        </p:pic>
      </p:grpSp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47885" y="8705047"/>
            <a:ext cx="2528743" cy="1024010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994854" y="8792314"/>
            <a:ext cx="3274610" cy="961058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2207502" y="8696839"/>
            <a:ext cx="627801" cy="1076877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0040" y="1815391"/>
            <a:ext cx="13979534" cy="4619077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114286" y="-25906"/>
            <a:ext cx="6171429" cy="10336738"/>
            <a:chOff x="12114286" y="-25906"/>
            <a:chExt cx="6171429" cy="1033673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14286" y="-25906"/>
              <a:ext cx="6171429" cy="1033673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685029" y="-12373"/>
            <a:ext cx="7732743" cy="10310461"/>
            <a:chOff x="10685029" y="-12373"/>
            <a:chExt cx="7732743" cy="1031046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685029" y="-12373"/>
              <a:ext cx="7732743" cy="10310461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26664" y="3725502"/>
            <a:ext cx="7952212" cy="2886517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03317" y="5361517"/>
            <a:ext cx="6670149" cy="18771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0222375" y="2005178"/>
            <a:ext cx="6623322" cy="5128935"/>
            <a:chOff x="10222375" y="2005178"/>
            <a:chExt cx="6623322" cy="512893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22375" y="2005178"/>
              <a:ext cx="6623322" cy="512893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434768" y="2005178"/>
            <a:ext cx="8536786" cy="5128935"/>
            <a:chOff x="1434768" y="2005178"/>
            <a:chExt cx="8536786" cy="512893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34768" y="2005178"/>
              <a:ext cx="8536786" cy="512893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395196" y="7665260"/>
            <a:ext cx="10047320" cy="9909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45110" y="1338512"/>
            <a:ext cx="8536786" cy="5128935"/>
            <a:chOff x="345110" y="1338512"/>
            <a:chExt cx="8536786" cy="512893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5110" y="1338512"/>
              <a:ext cx="8536786" cy="512893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78642" y="1338512"/>
            <a:ext cx="8434858" cy="5128935"/>
            <a:chOff x="9278642" y="1338512"/>
            <a:chExt cx="8434858" cy="512893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278642" y="1338512"/>
              <a:ext cx="8434858" cy="5128935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21304" y="354759"/>
            <a:ext cx="6481446" cy="9926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511905" y="553253"/>
            <a:ext cx="16513190" cy="9732461"/>
            <a:chOff x="1511905" y="553253"/>
            <a:chExt cx="16513190" cy="973246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11905" y="553253"/>
              <a:ext cx="16513190" cy="973246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13922"/>
            <a:ext cx="5101857" cy="3950751"/>
            <a:chOff x="0" y="13922"/>
            <a:chExt cx="5101857" cy="395075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3922"/>
              <a:ext cx="5101857" cy="395075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090373" y="460454"/>
            <a:ext cx="14104968" cy="8468839"/>
            <a:chOff x="2090373" y="460454"/>
            <a:chExt cx="14104968" cy="846883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90373" y="460454"/>
              <a:ext cx="14104968" cy="84688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85718" y="1298531"/>
            <a:ext cx="10406192" cy="7688652"/>
            <a:chOff x="685718" y="1298531"/>
            <a:chExt cx="10406192" cy="768865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5718" y="1298531"/>
              <a:ext cx="10406192" cy="768865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091910" y="1421970"/>
            <a:ext cx="6171429" cy="5925508"/>
            <a:chOff x="11091910" y="1421970"/>
            <a:chExt cx="6171429" cy="592550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091910" y="1421970"/>
              <a:ext cx="6171429" cy="5925508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361813" y="7834191"/>
            <a:ext cx="5577787" cy="1507149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97991" y="330438"/>
            <a:ext cx="1567795" cy="9906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448653" y="3702773"/>
            <a:ext cx="21016183" cy="2234107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68098" y="6887452"/>
            <a:ext cx="11103006" cy="9953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315427" y="6896558"/>
            <a:ext cx="1088173" cy="342857"/>
            <a:chOff x="6315427" y="6896558"/>
            <a:chExt cx="1088173" cy="34285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315427" y="6896558"/>
              <a:ext cx="1088173" cy="342857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91564" y="809802"/>
            <a:ext cx="13652086" cy="1962772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192275" y="3737091"/>
            <a:ext cx="11227266" cy="6283466"/>
            <a:chOff x="1192275" y="3737091"/>
            <a:chExt cx="11227266" cy="628346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92275" y="3737091"/>
              <a:ext cx="11227266" cy="6283466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526932" y="4328037"/>
            <a:ext cx="5693223" cy="41396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Company>officegen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officegen</dc:creator>
  <cp:lastModifiedBy>officegen</cp:lastModifiedBy>
  <cp:revision>1</cp:revision>
  <dcterms:created xsi:type="dcterms:W3CDTF">2024-01-11T14:20:11Z</dcterms:created>
  <dcterms:modified xsi:type="dcterms:W3CDTF">2024-01-11T14:20:11Z</dcterms:modified>
</cp:coreProperties>
</file>